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114. Amah Ka It Hi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3147"/>
            <a:ext cx="9144000" cy="2923395"/>
          </a:xfrm>
        </p:spPr>
        <p:txBody>
          <a:bodyPr>
            <a:normAutofit/>
          </a:bodyPr>
          <a:lstStyle/>
          <a:p>
            <a:r>
              <a:rPr lang="en-US" sz="3600" dirty="0"/>
              <a:t>I Love Him</a:t>
            </a:r>
          </a:p>
          <a:p>
            <a:r>
              <a:rPr lang="en-US" sz="3600" dirty="0"/>
              <a:t>1 John 4:19</a:t>
            </a:r>
          </a:p>
          <a:p>
            <a:r>
              <a:rPr lang="en-US" sz="3600" dirty="0"/>
              <a:t>Daniel Brink Towner, 1850-1919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hi. </a:t>
            </a: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it hi, ka it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masa,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ka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piakkhiat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gen ding. </a:t>
            </a:r>
          </a:p>
          <a:p>
            <a:pPr marL="0" indent="0">
              <a:buNone/>
            </a:pPr>
            <a:endParaRPr lang="en-US" sz="287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114. Amah Ka It Hi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2018-10-11T15:28:52Z</dcterms:modified>
</cp:coreProperties>
</file>